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8" r:id="rId1"/>
  </p:sldMasterIdLst>
  <p:sldIdLst>
    <p:sldId id="256" r:id="rId2"/>
    <p:sldId id="257" r:id="rId3"/>
    <p:sldId id="258" r:id="rId4"/>
    <p:sldId id="267" r:id="rId5"/>
    <p:sldId id="273" r:id="rId6"/>
    <p:sldId id="260" r:id="rId7"/>
    <p:sldId id="268" r:id="rId8"/>
    <p:sldId id="261" r:id="rId9"/>
    <p:sldId id="262" r:id="rId10"/>
    <p:sldId id="263" r:id="rId11"/>
    <p:sldId id="269" r:id="rId12"/>
    <p:sldId id="264" r:id="rId13"/>
    <p:sldId id="270" r:id="rId14"/>
    <p:sldId id="271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2" autoAdjust="0"/>
    <p:restoredTop sz="94660"/>
  </p:normalViewPr>
  <p:slideViewPr>
    <p:cSldViewPr snapToGrid="0">
      <p:cViewPr varScale="1">
        <p:scale>
          <a:sx n="74" d="100"/>
          <a:sy n="74" d="100"/>
        </p:scale>
        <p:origin x="52" y="5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gif>
</file>

<file path=ppt/media/image6.png>
</file>

<file path=ppt/media/image7.jpeg>
</file>

<file path=ppt/media/image8.gif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8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3184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307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631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79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8/14/2022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249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8/14/2022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19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8/14/2022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390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8/14/2022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890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8/14/2022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55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8/14/2022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7400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8/14/2022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77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1" r:id="rId6"/>
    <p:sldLayoutId id="2147483787" r:id="rId7"/>
    <p:sldLayoutId id="2147483788" r:id="rId8"/>
    <p:sldLayoutId id="2147483789" r:id="rId9"/>
    <p:sldLayoutId id="2147483790" r:id="rId10"/>
    <p:sldLayoutId id="214748379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_JmGeqazE4M?feature=oembed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vlnx7QUVYME?feature=oembed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0HwiEhIShc?feature=oembed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wYQ7_Yp_FNY?feature=oembed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GAsmHNQE1H0?feature=oembed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vB69e8r8cs?feature=oembed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i634Nfu5vSY?feature=oembe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56C5C09-0043-4549-B800-2101B70D6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A4C3261-E83D-49C6-8D5B-92EAB81BD4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DC662C-E912-57E5-C142-2F482CCEE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334248"/>
          </a:xfrm>
        </p:spPr>
        <p:txBody>
          <a:bodyPr anchor="t">
            <a:normAutofit/>
          </a:bodyPr>
          <a:lstStyle/>
          <a:p>
            <a:r>
              <a:rPr lang="en-GB" dirty="0"/>
              <a:t>External Tools for Power BI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ABFB0D-3B6E-E0F3-E57C-165A9C989B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7870" y="4482450"/>
            <a:ext cx="5406680" cy="1724029"/>
          </a:xfrm>
        </p:spPr>
        <p:txBody>
          <a:bodyPr anchor="t">
            <a:normAutofit/>
          </a:bodyPr>
          <a:lstStyle/>
          <a:p>
            <a:r>
              <a:rPr lang="en-GB" dirty="0"/>
              <a:t>&lt;presenter&gt;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Yellow and orange electric plug">
            <a:extLst>
              <a:ext uri="{FF2B5EF4-FFF2-40B4-BE49-F238E27FC236}">
                <a16:creationId xmlns:a16="http://schemas.microsoft.com/office/drawing/2014/main" id="{FE752EA5-5C55-B06B-29E4-E921EEA5CC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33" r="25963" b="-1"/>
          <a:stretch/>
        </p:blipFill>
        <p:spPr>
          <a:xfrm>
            <a:off x="6668531" y="657369"/>
            <a:ext cx="5005592" cy="5531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401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56AEC-3A96-8285-06E5-680143E10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408"/>
            <a:ext cx="5154797" cy="4870457"/>
          </a:xfrm>
        </p:spPr>
        <p:txBody>
          <a:bodyPr/>
          <a:lstStyle/>
          <a:p>
            <a:r>
              <a:rPr lang="en-GB" dirty="0"/>
              <a:t>Documentation</a:t>
            </a:r>
          </a:p>
        </p:txBody>
      </p:sp>
      <p:pic>
        <p:nvPicPr>
          <p:cNvPr id="13" name="Content Placeholder 12" descr="Graphical user interface, application">
            <a:extLst>
              <a:ext uri="{FF2B5EF4-FFF2-40B4-BE49-F238E27FC236}">
                <a16:creationId xmlns:a16="http://schemas.microsoft.com/office/drawing/2014/main" id="{D80A8EFF-5A8A-64C9-C6DE-DF003EFF8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0661" y="2166938"/>
            <a:ext cx="5094894" cy="2788784"/>
          </a:xfrm>
        </p:spPr>
      </p:pic>
    </p:spTree>
    <p:extLst>
      <p:ext uri="{BB962C8B-B14F-4D97-AF65-F5344CB8AC3E}">
        <p14:creationId xmlns:p14="http://schemas.microsoft.com/office/powerpoint/2010/main" val="3783950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56AEC-3A96-8285-06E5-680143E10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408"/>
            <a:ext cx="5154797" cy="4870457"/>
          </a:xfrm>
        </p:spPr>
        <p:txBody>
          <a:bodyPr/>
          <a:lstStyle/>
          <a:p>
            <a:r>
              <a:rPr lang="en-GB" dirty="0"/>
              <a:t>Partitions</a:t>
            </a:r>
          </a:p>
        </p:txBody>
      </p:sp>
      <p:pic>
        <p:nvPicPr>
          <p:cNvPr id="4" name="Online Media 3" title="Demo - Power BI External Tools - Create Partitions with Tabular Editor and Meta Data Only Deployment">
            <a:hlinkClick r:id="" action="ppaction://media"/>
            <a:extLst>
              <a:ext uri="{FF2B5EF4-FFF2-40B4-BE49-F238E27FC236}">
                <a16:creationId xmlns:a16="http://schemas.microsoft.com/office/drawing/2014/main" id="{3C31EEDB-DC35-48A8-A8F5-CB9F435CA5A4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338423" y="1849527"/>
            <a:ext cx="8630249" cy="487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785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2E3BC-5275-AB70-9F34-E3650696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Calculation Groups</a:t>
            </a:r>
          </a:p>
        </p:txBody>
      </p:sp>
      <p:pic>
        <p:nvPicPr>
          <p:cNvPr id="6" name="Online Media 5" title="REDUCE the # of measures with Calculation Groups In Power BI">
            <a:hlinkClick r:id="" action="ppaction://media"/>
            <a:extLst>
              <a:ext uri="{FF2B5EF4-FFF2-40B4-BE49-F238E27FC236}">
                <a16:creationId xmlns:a16="http://schemas.microsoft.com/office/drawing/2014/main" id="{42865C65-959A-0565-7F1C-52267991F37E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136053" y="1720427"/>
            <a:ext cx="9020756" cy="5096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33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2E3BC-5275-AB70-9F34-E3650696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Perspectives</a:t>
            </a:r>
          </a:p>
        </p:txBody>
      </p:sp>
      <p:pic>
        <p:nvPicPr>
          <p:cNvPr id="4" name="Online Media 3" title="A different perspective with Power BI Personalized Visuals">
            <a:hlinkClick r:id="" action="ppaction://media"/>
            <a:extLst>
              <a:ext uri="{FF2B5EF4-FFF2-40B4-BE49-F238E27FC236}">
                <a16:creationId xmlns:a16="http://schemas.microsoft.com/office/drawing/2014/main" id="{1B19C638-1663-EDBC-4FD9-679284FF5F7B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145872" y="1747208"/>
            <a:ext cx="9046128" cy="5110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385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2E3BC-5275-AB70-9F34-E36506965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CICD</a:t>
            </a:r>
          </a:p>
        </p:txBody>
      </p:sp>
      <p:pic>
        <p:nvPicPr>
          <p:cNvPr id="4" name="Online Media 3" title="Demo -Power BI DevOps - Tabular Editor">
            <a:hlinkClick r:id="" action="ppaction://media"/>
            <a:extLst>
              <a:ext uri="{FF2B5EF4-FFF2-40B4-BE49-F238E27FC236}">
                <a16:creationId xmlns:a16="http://schemas.microsoft.com/office/drawing/2014/main" id="{B6EECC48-11E1-F0DE-7CA8-4E68756C3DAA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845504" y="1610686"/>
            <a:ext cx="9287773" cy="524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915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hite alphabet letters placed flat and stacked">
            <a:extLst>
              <a:ext uri="{FF2B5EF4-FFF2-40B4-BE49-F238E27FC236}">
                <a16:creationId xmlns:a16="http://schemas.microsoft.com/office/drawing/2014/main" id="{597AD522-B623-36EB-BE7B-9DD0195AED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0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37992A9-1E8C-4E57-B4F4-EE2D38E50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0D2EFC-E84F-AAD1-3052-276C51458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23342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ALM Toolkit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025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9F0BE-3770-5EA4-CE7D-6B7D70804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Schema Compare and Meta Data Only Deployment</a:t>
            </a:r>
          </a:p>
        </p:txBody>
      </p:sp>
      <p:pic>
        <p:nvPicPr>
          <p:cNvPr id="4" name="Online Media 3" title="Demo-Power BI External Tool ALM Toolkit-Schema Compare and Meta Data Only Deployment">
            <a:hlinkClick r:id="" action="ppaction://media"/>
            <a:extLst>
              <a:ext uri="{FF2B5EF4-FFF2-40B4-BE49-F238E27FC236}">
                <a16:creationId xmlns:a16="http://schemas.microsoft.com/office/drawing/2014/main" id="{625C0851-8CAD-0368-C33E-C9D296F88251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092011" y="2130725"/>
            <a:ext cx="7099989" cy="4011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11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D7F9EC8-0E2C-4023-9DD1-73BEF6B80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CE185E4-BE50-FBA2-595C-652656327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1" y="978408"/>
            <a:ext cx="5037174" cy="259196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DAX Studio</a:t>
            </a:r>
            <a:br>
              <a:rPr lang="en-US"/>
            </a:br>
            <a:r>
              <a:rPr lang="en-US"/>
              <a:t>Tabular Editor</a:t>
            </a:r>
            <a:br>
              <a:rPr lang="en-US"/>
            </a:br>
            <a:r>
              <a:rPr lang="en-US"/>
              <a:t>ALM Toolkit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ACEB7BF-F8E5-4078-97E4-4276495F2B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djustable measurement tool">
            <a:extLst>
              <a:ext uri="{FF2B5EF4-FFF2-40B4-BE49-F238E27FC236}">
                <a16:creationId xmlns:a16="http://schemas.microsoft.com/office/drawing/2014/main" id="{3F24D90B-E6C8-570B-FBC4-8C25C6FF9C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47" r="-1" b="14161"/>
          <a:stretch/>
        </p:blipFill>
        <p:spPr>
          <a:xfrm>
            <a:off x="6662168" y="3258585"/>
            <a:ext cx="5028284" cy="2829131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0301BA4-10E6-44CC-9EEC-727EDF3BC4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705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hite alphabet letters placed flat and stacked">
            <a:extLst>
              <a:ext uri="{FF2B5EF4-FFF2-40B4-BE49-F238E27FC236}">
                <a16:creationId xmlns:a16="http://schemas.microsoft.com/office/drawing/2014/main" id="{597AD522-B623-36EB-BE7B-9DD0195AED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0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637992A9-1E8C-4E57-B4F4-EE2D38E50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0D2EFC-E84F-AAD1-3052-276C51458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23342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DAX Studio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47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9B7F8-4943-B553-F1AF-68B92E077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409"/>
            <a:ext cx="7860743" cy="1073912"/>
          </a:xfrm>
        </p:spPr>
        <p:txBody>
          <a:bodyPr/>
          <a:lstStyle/>
          <a:p>
            <a:r>
              <a:rPr lang="en-GB" dirty="0"/>
              <a:t>Performance Tuning</a:t>
            </a:r>
          </a:p>
        </p:txBody>
      </p:sp>
      <p:pic>
        <p:nvPicPr>
          <p:cNvPr id="4" name="Online Media 3" title="Demo - Performance of Power BI on Synapse">
            <a:hlinkClick r:id="" action="ppaction://media"/>
            <a:extLst>
              <a:ext uri="{FF2B5EF4-FFF2-40B4-BE49-F238E27FC236}">
                <a16:creationId xmlns:a16="http://schemas.microsoft.com/office/drawing/2014/main" id="{6712CB9B-0F3D-89A3-5DE6-D810859D42C8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542524" y="1987550"/>
            <a:ext cx="8620721" cy="487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089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9B7F8-4943-B553-F1AF-68B92E077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409"/>
            <a:ext cx="7860743" cy="1073912"/>
          </a:xfrm>
        </p:spPr>
        <p:txBody>
          <a:bodyPr/>
          <a:lstStyle/>
          <a:p>
            <a:r>
              <a:rPr lang="en-GB" dirty="0"/>
              <a:t>DAX Formatter</a:t>
            </a:r>
          </a:p>
        </p:txBody>
      </p:sp>
      <p:pic>
        <p:nvPicPr>
          <p:cNvPr id="9" name="Content Placeholder 8" descr="Graphical user interface, application, Word">
            <a:extLst>
              <a:ext uri="{FF2B5EF4-FFF2-40B4-BE49-F238E27FC236}">
                <a16:creationId xmlns:a16="http://schemas.microsoft.com/office/drawing/2014/main" id="{A76AD1C5-CA8D-DE18-4FAD-391932CC09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0005" y="2028902"/>
            <a:ext cx="7653995" cy="4195791"/>
          </a:xfrm>
        </p:spPr>
      </p:pic>
    </p:spTree>
    <p:extLst>
      <p:ext uri="{BB962C8B-B14F-4D97-AF65-F5344CB8AC3E}">
        <p14:creationId xmlns:p14="http://schemas.microsoft.com/office/powerpoint/2010/main" val="3734843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7ED44-3BA5-46AD-4CBC-185D3E417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Dependencies</a:t>
            </a:r>
          </a:p>
        </p:txBody>
      </p:sp>
      <p:pic>
        <p:nvPicPr>
          <p:cNvPr id="8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A9E514A6-808C-A686-F5A4-BBD758FCF2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4726" y="2150671"/>
            <a:ext cx="6749116" cy="3698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210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0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7ED44-3BA5-46AD-4CBC-185D3E417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Vertipaq Analyzer </a:t>
            </a:r>
          </a:p>
        </p:txBody>
      </p:sp>
      <p:pic>
        <p:nvPicPr>
          <p:cNvPr id="4" name="Online Media 3" title="Demo - Power BI External Tool - Dax Studio Vertipaq Analyzer   Reduce Import Model Sizes">
            <a:hlinkClick r:id="" action="ppaction://media"/>
            <a:extLst>
              <a:ext uri="{FF2B5EF4-FFF2-40B4-BE49-F238E27FC236}">
                <a16:creationId xmlns:a16="http://schemas.microsoft.com/office/drawing/2014/main" id="{57CEBB8B-CF83-117B-92C7-092B0974E85C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642129" y="2104845"/>
            <a:ext cx="8481818" cy="479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744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White alphabet letters placed flat and stacked">
            <a:extLst>
              <a:ext uri="{FF2B5EF4-FFF2-40B4-BE49-F238E27FC236}">
                <a16:creationId xmlns:a16="http://schemas.microsoft.com/office/drawing/2014/main" id="{597AD522-B623-36EB-BE7B-9DD0195AED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0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37992A9-1E8C-4E57-B4F4-EE2D38E50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0D2EFC-E84F-AAD1-3052-276C51458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233424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Tabular Editor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340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E24058-6801-6AAC-08A6-DB7542243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Best Practice Analyzer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57679BB-1F92-BB0B-F6BA-0A116E0395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471" y="2119312"/>
            <a:ext cx="4874873" cy="3005059"/>
          </a:xfrm>
        </p:spPr>
      </p:pic>
    </p:spTree>
    <p:extLst>
      <p:ext uri="{BB962C8B-B14F-4D97-AF65-F5344CB8AC3E}">
        <p14:creationId xmlns:p14="http://schemas.microsoft.com/office/powerpoint/2010/main" val="743422332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Custom 86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</Words>
  <Application>Microsoft Office PowerPoint</Application>
  <PresentationFormat>Widescreen</PresentationFormat>
  <Paragraphs>17</Paragraphs>
  <Slides>16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Bierstadt</vt:lpstr>
      <vt:lpstr>GestaltVTI</vt:lpstr>
      <vt:lpstr>External Tools for Power BI</vt:lpstr>
      <vt:lpstr>DAX Studio Tabular Editor ALM Toolkit</vt:lpstr>
      <vt:lpstr>DAX Studio</vt:lpstr>
      <vt:lpstr>Performance Tuning</vt:lpstr>
      <vt:lpstr>DAX Formatter</vt:lpstr>
      <vt:lpstr>Dependencies</vt:lpstr>
      <vt:lpstr>Vertipaq Analyzer </vt:lpstr>
      <vt:lpstr>Tabular Editor</vt:lpstr>
      <vt:lpstr>Best Practice Analyzer</vt:lpstr>
      <vt:lpstr>Documentation</vt:lpstr>
      <vt:lpstr>Partitions</vt:lpstr>
      <vt:lpstr>Calculation Groups</vt:lpstr>
      <vt:lpstr>Perspectives</vt:lpstr>
      <vt:lpstr>CICD</vt:lpstr>
      <vt:lpstr>ALM Toolkit</vt:lpstr>
      <vt:lpstr>Schema Compare and Meta Data Only Deployment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External Tools for Power BI</dc:title>
  <dc:creator>Liping Huang</dc:creator>
  <cp:lastModifiedBy>Liping Huang</cp:lastModifiedBy>
  <cp:revision>3</cp:revision>
  <dcterms:created xsi:type="dcterms:W3CDTF">2022-07-28T21:40:07Z</dcterms:created>
  <dcterms:modified xsi:type="dcterms:W3CDTF">2022-08-15T13:53:57Z</dcterms:modified>
</cp:coreProperties>
</file>

<file path=docProps/thumbnail.jpeg>
</file>